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6" autoAdjust="0"/>
    <p:restoredTop sz="90929"/>
  </p:normalViewPr>
  <p:slideViewPr>
    <p:cSldViewPr>
      <p:cViewPr>
        <p:scale>
          <a:sx n="70" d="100"/>
          <a:sy n="70" d="100"/>
        </p:scale>
        <p:origin x="-1854" y="-4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5F7FF0B-8F3C-4BA1-A6C2-967A75CB69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442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530DC-CE9A-4E7B-AB79-9215A0BAB2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23A85-233F-43F4-9200-4FBDDEC632C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4D4A-DEBD-471B-865E-A8B84F36E7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862E07-144C-4B3B-8221-95B2494638A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540E0-C4F0-4196-80CC-0C08396E1C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0B186-9963-4040-B4A5-9EA06E7FB3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56BEC-989B-437A-B68A-EA77B1AC0DB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620F0-5EEF-48DD-B9FF-2A6223A17FC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21E33-02B7-4ACF-9D2C-362FFE2C0DF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499C0-C9C8-4E12-A1A2-7E1FFF4BDA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2B3564-0885-42BB-8109-72C20187A47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1A27D87-9CD7-42F3-90D1-0C65E3BD3CA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2629198" y="600521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095" name="Rectangle 1048"/>
          <p:cNvSpPr>
            <a:spLocks noChangeArrowheads="1"/>
          </p:cNvSpPr>
          <p:nvPr/>
        </p:nvSpPr>
        <p:spPr bwMode="auto">
          <a:xfrm>
            <a:off x="2629198" y="2490316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06" name="Rectangle 1060"/>
          <p:cNvSpPr>
            <a:spLocks noChangeArrowheads="1"/>
          </p:cNvSpPr>
          <p:nvPr/>
        </p:nvSpPr>
        <p:spPr bwMode="auto">
          <a:xfrm>
            <a:off x="2629198" y="4434532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17" name="Rectangle 1072"/>
          <p:cNvSpPr>
            <a:spLocks noChangeArrowheads="1"/>
          </p:cNvSpPr>
          <p:nvPr/>
        </p:nvSpPr>
        <p:spPr bwMode="auto">
          <a:xfrm>
            <a:off x="2629198" y="6306740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28" name="Rectangle 1084"/>
          <p:cNvSpPr>
            <a:spLocks noChangeArrowheads="1"/>
          </p:cNvSpPr>
          <p:nvPr/>
        </p:nvSpPr>
        <p:spPr bwMode="auto">
          <a:xfrm>
            <a:off x="2629198" y="8160518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39" name="Rectangle 1096"/>
          <p:cNvSpPr>
            <a:spLocks noChangeArrowheads="1"/>
          </p:cNvSpPr>
          <p:nvPr/>
        </p:nvSpPr>
        <p:spPr bwMode="auto">
          <a:xfrm>
            <a:off x="5572646" y="600521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50" name="Rectangle 1108"/>
          <p:cNvSpPr>
            <a:spLocks noChangeArrowheads="1"/>
          </p:cNvSpPr>
          <p:nvPr/>
        </p:nvSpPr>
        <p:spPr bwMode="auto">
          <a:xfrm>
            <a:off x="5572646" y="2490316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61" name="Rectangle 1120"/>
          <p:cNvSpPr>
            <a:spLocks noChangeArrowheads="1"/>
          </p:cNvSpPr>
          <p:nvPr/>
        </p:nvSpPr>
        <p:spPr bwMode="auto">
          <a:xfrm>
            <a:off x="5572646" y="4434532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72" name="Rectangle 1132"/>
          <p:cNvSpPr>
            <a:spLocks noChangeArrowheads="1"/>
          </p:cNvSpPr>
          <p:nvPr/>
        </p:nvSpPr>
        <p:spPr bwMode="auto">
          <a:xfrm>
            <a:off x="5572646" y="6306740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sp>
        <p:nvSpPr>
          <p:cNvPr id="3183" name="Rectangle 1144"/>
          <p:cNvSpPr>
            <a:spLocks noChangeArrowheads="1"/>
          </p:cNvSpPr>
          <p:nvPr/>
        </p:nvSpPr>
        <p:spPr bwMode="auto">
          <a:xfrm>
            <a:off x="5572646" y="8160518"/>
            <a:ext cx="711200" cy="109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476672" y="200472"/>
            <a:ext cx="5888062" cy="9448800"/>
            <a:chOff x="349250" y="142875"/>
            <a:chExt cx="6172200" cy="9693275"/>
          </a:xfrm>
        </p:grpSpPr>
        <p:sp>
          <p:nvSpPr>
            <p:cNvPr id="3074" name="Rectangle 1026"/>
            <p:cNvSpPr>
              <a:spLocks noChangeArrowheads="1"/>
            </p:cNvSpPr>
            <p:nvPr/>
          </p:nvSpPr>
          <p:spPr bwMode="auto">
            <a:xfrm>
              <a:off x="349250" y="14287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75" name="Rectangle 1027"/>
            <p:cNvSpPr>
              <a:spLocks noChangeArrowheads="1"/>
            </p:cNvSpPr>
            <p:nvPr/>
          </p:nvSpPr>
          <p:spPr bwMode="auto">
            <a:xfrm>
              <a:off x="349250" y="207962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76" name="Rectangle 1028"/>
            <p:cNvSpPr>
              <a:spLocks noChangeArrowheads="1"/>
            </p:cNvSpPr>
            <p:nvPr/>
          </p:nvSpPr>
          <p:spPr bwMode="auto">
            <a:xfrm>
              <a:off x="349250" y="401637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77" name="Rectangle 1029"/>
            <p:cNvSpPr>
              <a:spLocks noChangeArrowheads="1"/>
            </p:cNvSpPr>
            <p:nvPr/>
          </p:nvSpPr>
          <p:spPr bwMode="auto">
            <a:xfrm>
              <a:off x="349250" y="595312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78" name="Rectangle 1030"/>
            <p:cNvSpPr>
              <a:spLocks noChangeArrowheads="1"/>
            </p:cNvSpPr>
            <p:nvPr/>
          </p:nvSpPr>
          <p:spPr bwMode="auto">
            <a:xfrm>
              <a:off x="349250" y="788987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79" name="Rectangle 1031"/>
            <p:cNvSpPr>
              <a:spLocks noChangeArrowheads="1"/>
            </p:cNvSpPr>
            <p:nvPr/>
          </p:nvSpPr>
          <p:spPr bwMode="auto">
            <a:xfrm>
              <a:off x="3435350" y="14287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80" name="Rectangle 1032"/>
            <p:cNvSpPr>
              <a:spLocks noChangeArrowheads="1"/>
            </p:cNvSpPr>
            <p:nvPr/>
          </p:nvSpPr>
          <p:spPr bwMode="auto">
            <a:xfrm>
              <a:off x="3435350" y="207962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81" name="Rectangle 1033"/>
            <p:cNvSpPr>
              <a:spLocks noChangeArrowheads="1"/>
            </p:cNvSpPr>
            <p:nvPr/>
          </p:nvSpPr>
          <p:spPr bwMode="auto">
            <a:xfrm>
              <a:off x="3435350" y="401637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82" name="Rectangle 1034"/>
            <p:cNvSpPr>
              <a:spLocks noChangeArrowheads="1"/>
            </p:cNvSpPr>
            <p:nvPr/>
          </p:nvSpPr>
          <p:spPr bwMode="auto">
            <a:xfrm>
              <a:off x="3435350" y="595312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83" name="Rectangle 1035"/>
            <p:cNvSpPr>
              <a:spLocks noChangeArrowheads="1"/>
            </p:cNvSpPr>
            <p:nvPr/>
          </p:nvSpPr>
          <p:spPr bwMode="auto">
            <a:xfrm>
              <a:off x="3435350" y="7889875"/>
              <a:ext cx="3086100" cy="19367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ja-JP" altLang="en-US"/>
            </a:p>
          </p:txBody>
        </p:sp>
        <p:sp>
          <p:nvSpPr>
            <p:cNvPr id="3085" name="Text Box 1037"/>
            <p:cNvSpPr txBox="1">
              <a:spLocks noChangeArrowheads="1"/>
            </p:cNvSpPr>
            <p:nvPr/>
          </p:nvSpPr>
          <p:spPr bwMode="auto">
            <a:xfrm>
              <a:off x="1238250" y="15398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086" name="Text Box 1038"/>
            <p:cNvSpPr txBox="1">
              <a:spLocks noChangeArrowheads="1"/>
            </p:cNvSpPr>
            <p:nvPr/>
          </p:nvSpPr>
          <p:spPr bwMode="auto">
            <a:xfrm>
              <a:off x="457200" y="41592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087" name="Text Box 1039"/>
            <p:cNvSpPr txBox="1">
              <a:spLocks noChangeArrowheads="1"/>
            </p:cNvSpPr>
            <p:nvPr/>
          </p:nvSpPr>
          <p:spPr bwMode="auto">
            <a:xfrm>
              <a:off x="495300" y="83820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088" name="Text Box 1040"/>
            <p:cNvSpPr txBox="1">
              <a:spLocks noChangeArrowheads="1"/>
            </p:cNvSpPr>
            <p:nvPr/>
          </p:nvSpPr>
          <p:spPr bwMode="auto">
            <a:xfrm>
              <a:off x="581025" y="100647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089" name="Text Box 1041"/>
            <p:cNvSpPr txBox="1">
              <a:spLocks noChangeArrowheads="1"/>
            </p:cNvSpPr>
            <p:nvPr/>
          </p:nvSpPr>
          <p:spPr bwMode="auto">
            <a:xfrm>
              <a:off x="533400" y="135731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090" name="Text Box 1043"/>
            <p:cNvSpPr txBox="1">
              <a:spLocks noChangeArrowheads="1"/>
            </p:cNvSpPr>
            <p:nvPr/>
          </p:nvSpPr>
          <p:spPr bwMode="auto">
            <a:xfrm>
              <a:off x="971550" y="184467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091" name="Line 1044"/>
            <p:cNvSpPr>
              <a:spLocks noChangeShapeType="1"/>
            </p:cNvSpPr>
            <p:nvPr/>
          </p:nvSpPr>
          <p:spPr bwMode="auto">
            <a:xfrm>
              <a:off x="549275" y="157480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2" name="Line 1045"/>
            <p:cNvSpPr>
              <a:spLocks noChangeShapeType="1"/>
            </p:cNvSpPr>
            <p:nvPr/>
          </p:nvSpPr>
          <p:spPr bwMode="auto">
            <a:xfrm>
              <a:off x="539750" y="103187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3" name="Line 1046"/>
            <p:cNvSpPr>
              <a:spLocks noChangeShapeType="1"/>
            </p:cNvSpPr>
            <p:nvPr/>
          </p:nvSpPr>
          <p:spPr bwMode="auto">
            <a:xfrm>
              <a:off x="1254125" y="40957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4" name="Text Box 1047"/>
            <p:cNvSpPr txBox="1">
              <a:spLocks noChangeArrowheads="1"/>
            </p:cNvSpPr>
            <p:nvPr/>
          </p:nvSpPr>
          <p:spPr bwMode="auto">
            <a:xfrm>
              <a:off x="2632075" y="70326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096" name="Text Box 1049"/>
            <p:cNvSpPr txBox="1">
              <a:spLocks noChangeArrowheads="1"/>
            </p:cNvSpPr>
            <p:nvPr/>
          </p:nvSpPr>
          <p:spPr bwMode="auto">
            <a:xfrm>
              <a:off x="1238250" y="209073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097" name="Text Box 1050"/>
            <p:cNvSpPr txBox="1">
              <a:spLocks noChangeArrowheads="1"/>
            </p:cNvSpPr>
            <p:nvPr/>
          </p:nvSpPr>
          <p:spPr bwMode="auto">
            <a:xfrm>
              <a:off x="457200" y="235267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098" name="Text Box 1051"/>
            <p:cNvSpPr txBox="1">
              <a:spLocks noChangeArrowheads="1"/>
            </p:cNvSpPr>
            <p:nvPr/>
          </p:nvSpPr>
          <p:spPr bwMode="auto">
            <a:xfrm>
              <a:off x="495300" y="277495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099" name="Text Box 1052"/>
            <p:cNvSpPr txBox="1">
              <a:spLocks noChangeArrowheads="1"/>
            </p:cNvSpPr>
            <p:nvPr/>
          </p:nvSpPr>
          <p:spPr bwMode="auto">
            <a:xfrm>
              <a:off x="581025" y="294322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00" name="Text Box 1053"/>
            <p:cNvSpPr txBox="1">
              <a:spLocks noChangeArrowheads="1"/>
            </p:cNvSpPr>
            <p:nvPr/>
          </p:nvSpPr>
          <p:spPr bwMode="auto">
            <a:xfrm>
              <a:off x="533400" y="329406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01" name="Text Box 1055"/>
            <p:cNvSpPr txBox="1">
              <a:spLocks noChangeArrowheads="1"/>
            </p:cNvSpPr>
            <p:nvPr/>
          </p:nvSpPr>
          <p:spPr bwMode="auto">
            <a:xfrm>
              <a:off x="971550" y="378142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02" name="Line 1056"/>
            <p:cNvSpPr>
              <a:spLocks noChangeShapeType="1"/>
            </p:cNvSpPr>
            <p:nvPr/>
          </p:nvSpPr>
          <p:spPr bwMode="auto">
            <a:xfrm>
              <a:off x="549275" y="351155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3" name="Line 1057"/>
            <p:cNvSpPr>
              <a:spLocks noChangeShapeType="1"/>
            </p:cNvSpPr>
            <p:nvPr/>
          </p:nvSpPr>
          <p:spPr bwMode="auto">
            <a:xfrm>
              <a:off x="539750" y="296862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4" name="Line 1058"/>
            <p:cNvSpPr>
              <a:spLocks noChangeShapeType="1"/>
            </p:cNvSpPr>
            <p:nvPr/>
          </p:nvSpPr>
          <p:spPr bwMode="auto">
            <a:xfrm>
              <a:off x="1254125" y="234632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5" name="Text Box 1059"/>
            <p:cNvSpPr txBox="1">
              <a:spLocks noChangeArrowheads="1"/>
            </p:cNvSpPr>
            <p:nvPr/>
          </p:nvSpPr>
          <p:spPr bwMode="auto">
            <a:xfrm>
              <a:off x="2632075" y="264001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07" name="Text Box 1061"/>
            <p:cNvSpPr txBox="1">
              <a:spLocks noChangeArrowheads="1"/>
            </p:cNvSpPr>
            <p:nvPr/>
          </p:nvSpPr>
          <p:spPr bwMode="auto">
            <a:xfrm>
              <a:off x="1238250" y="402748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08" name="Text Box 1062"/>
            <p:cNvSpPr txBox="1">
              <a:spLocks noChangeArrowheads="1"/>
            </p:cNvSpPr>
            <p:nvPr/>
          </p:nvSpPr>
          <p:spPr bwMode="auto">
            <a:xfrm>
              <a:off x="457200" y="428942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09" name="Text Box 1063"/>
            <p:cNvSpPr txBox="1">
              <a:spLocks noChangeArrowheads="1"/>
            </p:cNvSpPr>
            <p:nvPr/>
          </p:nvSpPr>
          <p:spPr bwMode="auto">
            <a:xfrm>
              <a:off x="495300" y="471170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10" name="Text Box 1064"/>
            <p:cNvSpPr txBox="1">
              <a:spLocks noChangeArrowheads="1"/>
            </p:cNvSpPr>
            <p:nvPr/>
          </p:nvSpPr>
          <p:spPr bwMode="auto">
            <a:xfrm>
              <a:off x="581025" y="487997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11" name="Text Box 1065"/>
            <p:cNvSpPr txBox="1">
              <a:spLocks noChangeArrowheads="1"/>
            </p:cNvSpPr>
            <p:nvPr/>
          </p:nvSpPr>
          <p:spPr bwMode="auto">
            <a:xfrm>
              <a:off x="533400" y="523081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12" name="Text Box 1067"/>
            <p:cNvSpPr txBox="1">
              <a:spLocks noChangeArrowheads="1"/>
            </p:cNvSpPr>
            <p:nvPr/>
          </p:nvSpPr>
          <p:spPr bwMode="auto">
            <a:xfrm>
              <a:off x="971550" y="571817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13" name="Line 1068"/>
            <p:cNvSpPr>
              <a:spLocks noChangeShapeType="1"/>
            </p:cNvSpPr>
            <p:nvPr/>
          </p:nvSpPr>
          <p:spPr bwMode="auto">
            <a:xfrm>
              <a:off x="549275" y="544830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4" name="Line 1069"/>
            <p:cNvSpPr>
              <a:spLocks noChangeShapeType="1"/>
            </p:cNvSpPr>
            <p:nvPr/>
          </p:nvSpPr>
          <p:spPr bwMode="auto">
            <a:xfrm>
              <a:off x="539750" y="490537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5" name="Line 1070"/>
            <p:cNvSpPr>
              <a:spLocks noChangeShapeType="1"/>
            </p:cNvSpPr>
            <p:nvPr/>
          </p:nvSpPr>
          <p:spPr bwMode="auto">
            <a:xfrm>
              <a:off x="1254125" y="428307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6" name="Text Box 1071"/>
            <p:cNvSpPr txBox="1">
              <a:spLocks noChangeArrowheads="1"/>
            </p:cNvSpPr>
            <p:nvPr/>
          </p:nvSpPr>
          <p:spPr bwMode="auto">
            <a:xfrm>
              <a:off x="2632075" y="457676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18" name="Text Box 1073"/>
            <p:cNvSpPr txBox="1">
              <a:spLocks noChangeArrowheads="1"/>
            </p:cNvSpPr>
            <p:nvPr/>
          </p:nvSpPr>
          <p:spPr bwMode="auto">
            <a:xfrm>
              <a:off x="1238250" y="596423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19" name="Text Box 1074"/>
            <p:cNvSpPr txBox="1">
              <a:spLocks noChangeArrowheads="1"/>
            </p:cNvSpPr>
            <p:nvPr/>
          </p:nvSpPr>
          <p:spPr bwMode="auto">
            <a:xfrm>
              <a:off x="457200" y="622617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20" name="Text Box 1075"/>
            <p:cNvSpPr txBox="1">
              <a:spLocks noChangeArrowheads="1"/>
            </p:cNvSpPr>
            <p:nvPr/>
          </p:nvSpPr>
          <p:spPr bwMode="auto">
            <a:xfrm>
              <a:off x="495300" y="664845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21" name="Text Box 1076"/>
            <p:cNvSpPr txBox="1">
              <a:spLocks noChangeArrowheads="1"/>
            </p:cNvSpPr>
            <p:nvPr/>
          </p:nvSpPr>
          <p:spPr bwMode="auto">
            <a:xfrm>
              <a:off x="581025" y="681672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22" name="Text Box 1077"/>
            <p:cNvSpPr txBox="1">
              <a:spLocks noChangeArrowheads="1"/>
            </p:cNvSpPr>
            <p:nvPr/>
          </p:nvSpPr>
          <p:spPr bwMode="auto">
            <a:xfrm>
              <a:off x="533400" y="716756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23" name="Text Box 1079"/>
            <p:cNvSpPr txBox="1">
              <a:spLocks noChangeArrowheads="1"/>
            </p:cNvSpPr>
            <p:nvPr/>
          </p:nvSpPr>
          <p:spPr bwMode="auto">
            <a:xfrm>
              <a:off x="971550" y="765492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24" name="Line 1080"/>
            <p:cNvSpPr>
              <a:spLocks noChangeShapeType="1"/>
            </p:cNvSpPr>
            <p:nvPr/>
          </p:nvSpPr>
          <p:spPr bwMode="auto">
            <a:xfrm>
              <a:off x="549275" y="738505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5" name="Line 1081"/>
            <p:cNvSpPr>
              <a:spLocks noChangeShapeType="1"/>
            </p:cNvSpPr>
            <p:nvPr/>
          </p:nvSpPr>
          <p:spPr bwMode="auto">
            <a:xfrm>
              <a:off x="539750" y="684212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6" name="Line 1082"/>
            <p:cNvSpPr>
              <a:spLocks noChangeShapeType="1"/>
            </p:cNvSpPr>
            <p:nvPr/>
          </p:nvSpPr>
          <p:spPr bwMode="auto">
            <a:xfrm>
              <a:off x="1254125" y="621982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7" name="Text Box 1083"/>
            <p:cNvSpPr txBox="1">
              <a:spLocks noChangeArrowheads="1"/>
            </p:cNvSpPr>
            <p:nvPr/>
          </p:nvSpPr>
          <p:spPr bwMode="auto">
            <a:xfrm>
              <a:off x="2632075" y="651351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29" name="Text Box 1085"/>
            <p:cNvSpPr txBox="1">
              <a:spLocks noChangeArrowheads="1"/>
            </p:cNvSpPr>
            <p:nvPr/>
          </p:nvSpPr>
          <p:spPr bwMode="auto">
            <a:xfrm>
              <a:off x="1238250" y="790098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30" name="Text Box 1086"/>
            <p:cNvSpPr txBox="1">
              <a:spLocks noChangeArrowheads="1"/>
            </p:cNvSpPr>
            <p:nvPr/>
          </p:nvSpPr>
          <p:spPr bwMode="auto">
            <a:xfrm>
              <a:off x="457200" y="816292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31" name="Text Box 1087"/>
            <p:cNvSpPr txBox="1">
              <a:spLocks noChangeArrowheads="1"/>
            </p:cNvSpPr>
            <p:nvPr/>
          </p:nvSpPr>
          <p:spPr bwMode="auto">
            <a:xfrm>
              <a:off x="495300" y="858520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32" name="Text Box 1088"/>
            <p:cNvSpPr txBox="1">
              <a:spLocks noChangeArrowheads="1"/>
            </p:cNvSpPr>
            <p:nvPr/>
          </p:nvSpPr>
          <p:spPr bwMode="auto">
            <a:xfrm>
              <a:off x="581025" y="875347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33" name="Text Box 1089"/>
            <p:cNvSpPr txBox="1">
              <a:spLocks noChangeArrowheads="1"/>
            </p:cNvSpPr>
            <p:nvPr/>
          </p:nvSpPr>
          <p:spPr bwMode="auto">
            <a:xfrm>
              <a:off x="533400" y="910431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34" name="Text Box 1091"/>
            <p:cNvSpPr txBox="1">
              <a:spLocks noChangeArrowheads="1"/>
            </p:cNvSpPr>
            <p:nvPr/>
          </p:nvSpPr>
          <p:spPr bwMode="auto">
            <a:xfrm>
              <a:off x="971550" y="959167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35" name="Line 1092"/>
            <p:cNvSpPr>
              <a:spLocks noChangeShapeType="1"/>
            </p:cNvSpPr>
            <p:nvPr/>
          </p:nvSpPr>
          <p:spPr bwMode="auto">
            <a:xfrm>
              <a:off x="549275" y="932180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6" name="Line 1093"/>
            <p:cNvSpPr>
              <a:spLocks noChangeShapeType="1"/>
            </p:cNvSpPr>
            <p:nvPr/>
          </p:nvSpPr>
          <p:spPr bwMode="auto">
            <a:xfrm>
              <a:off x="539750" y="877887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7" name="Line 1094"/>
            <p:cNvSpPr>
              <a:spLocks noChangeShapeType="1"/>
            </p:cNvSpPr>
            <p:nvPr/>
          </p:nvSpPr>
          <p:spPr bwMode="auto">
            <a:xfrm>
              <a:off x="1254125" y="815657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8" name="Text Box 1095"/>
            <p:cNvSpPr txBox="1">
              <a:spLocks noChangeArrowheads="1"/>
            </p:cNvSpPr>
            <p:nvPr/>
          </p:nvSpPr>
          <p:spPr bwMode="auto">
            <a:xfrm>
              <a:off x="2632075" y="845026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40" name="Text Box 1097"/>
            <p:cNvSpPr txBox="1">
              <a:spLocks noChangeArrowheads="1"/>
            </p:cNvSpPr>
            <p:nvPr/>
          </p:nvSpPr>
          <p:spPr bwMode="auto">
            <a:xfrm>
              <a:off x="4324350" y="15398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41" name="Text Box 1098"/>
            <p:cNvSpPr txBox="1">
              <a:spLocks noChangeArrowheads="1"/>
            </p:cNvSpPr>
            <p:nvPr/>
          </p:nvSpPr>
          <p:spPr bwMode="auto">
            <a:xfrm>
              <a:off x="3543300" y="41592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42" name="Text Box 1099"/>
            <p:cNvSpPr txBox="1">
              <a:spLocks noChangeArrowheads="1"/>
            </p:cNvSpPr>
            <p:nvPr/>
          </p:nvSpPr>
          <p:spPr bwMode="auto">
            <a:xfrm>
              <a:off x="3581400" y="83820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43" name="Text Box 1100"/>
            <p:cNvSpPr txBox="1">
              <a:spLocks noChangeArrowheads="1"/>
            </p:cNvSpPr>
            <p:nvPr/>
          </p:nvSpPr>
          <p:spPr bwMode="auto">
            <a:xfrm>
              <a:off x="3667125" y="100647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44" name="Text Box 1101"/>
            <p:cNvSpPr txBox="1">
              <a:spLocks noChangeArrowheads="1"/>
            </p:cNvSpPr>
            <p:nvPr/>
          </p:nvSpPr>
          <p:spPr bwMode="auto">
            <a:xfrm>
              <a:off x="3619500" y="135731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45" name="Text Box 1103"/>
            <p:cNvSpPr txBox="1">
              <a:spLocks noChangeArrowheads="1"/>
            </p:cNvSpPr>
            <p:nvPr/>
          </p:nvSpPr>
          <p:spPr bwMode="auto">
            <a:xfrm>
              <a:off x="4057650" y="184467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46" name="Line 1104"/>
            <p:cNvSpPr>
              <a:spLocks noChangeShapeType="1"/>
            </p:cNvSpPr>
            <p:nvPr/>
          </p:nvSpPr>
          <p:spPr bwMode="auto">
            <a:xfrm>
              <a:off x="3635375" y="157480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7" name="Line 1105"/>
            <p:cNvSpPr>
              <a:spLocks noChangeShapeType="1"/>
            </p:cNvSpPr>
            <p:nvPr/>
          </p:nvSpPr>
          <p:spPr bwMode="auto">
            <a:xfrm>
              <a:off x="3625850" y="103187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8" name="Line 1106"/>
            <p:cNvSpPr>
              <a:spLocks noChangeShapeType="1"/>
            </p:cNvSpPr>
            <p:nvPr/>
          </p:nvSpPr>
          <p:spPr bwMode="auto">
            <a:xfrm>
              <a:off x="4340225" y="40957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9" name="Text Box 1107"/>
            <p:cNvSpPr txBox="1">
              <a:spLocks noChangeArrowheads="1"/>
            </p:cNvSpPr>
            <p:nvPr/>
          </p:nvSpPr>
          <p:spPr bwMode="auto">
            <a:xfrm>
              <a:off x="5718175" y="70326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51" name="Text Box 1109"/>
            <p:cNvSpPr txBox="1">
              <a:spLocks noChangeArrowheads="1"/>
            </p:cNvSpPr>
            <p:nvPr/>
          </p:nvSpPr>
          <p:spPr bwMode="auto">
            <a:xfrm>
              <a:off x="4324350" y="209073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52" name="Text Box 1110"/>
            <p:cNvSpPr txBox="1">
              <a:spLocks noChangeArrowheads="1"/>
            </p:cNvSpPr>
            <p:nvPr/>
          </p:nvSpPr>
          <p:spPr bwMode="auto">
            <a:xfrm>
              <a:off x="3543300" y="235267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53" name="Text Box 1111"/>
            <p:cNvSpPr txBox="1">
              <a:spLocks noChangeArrowheads="1"/>
            </p:cNvSpPr>
            <p:nvPr/>
          </p:nvSpPr>
          <p:spPr bwMode="auto">
            <a:xfrm>
              <a:off x="3581400" y="277495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54" name="Text Box 1112"/>
            <p:cNvSpPr txBox="1">
              <a:spLocks noChangeArrowheads="1"/>
            </p:cNvSpPr>
            <p:nvPr/>
          </p:nvSpPr>
          <p:spPr bwMode="auto">
            <a:xfrm>
              <a:off x="3667125" y="294322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55" name="Text Box 1113"/>
            <p:cNvSpPr txBox="1">
              <a:spLocks noChangeArrowheads="1"/>
            </p:cNvSpPr>
            <p:nvPr/>
          </p:nvSpPr>
          <p:spPr bwMode="auto">
            <a:xfrm>
              <a:off x="3619500" y="329406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56" name="Text Box 1115"/>
            <p:cNvSpPr txBox="1">
              <a:spLocks noChangeArrowheads="1"/>
            </p:cNvSpPr>
            <p:nvPr/>
          </p:nvSpPr>
          <p:spPr bwMode="auto">
            <a:xfrm>
              <a:off x="4057650" y="378142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57" name="Line 1116"/>
            <p:cNvSpPr>
              <a:spLocks noChangeShapeType="1"/>
            </p:cNvSpPr>
            <p:nvPr/>
          </p:nvSpPr>
          <p:spPr bwMode="auto">
            <a:xfrm>
              <a:off x="3635375" y="351155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8" name="Line 1117"/>
            <p:cNvSpPr>
              <a:spLocks noChangeShapeType="1"/>
            </p:cNvSpPr>
            <p:nvPr/>
          </p:nvSpPr>
          <p:spPr bwMode="auto">
            <a:xfrm>
              <a:off x="3625850" y="296862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9" name="Line 1118"/>
            <p:cNvSpPr>
              <a:spLocks noChangeShapeType="1"/>
            </p:cNvSpPr>
            <p:nvPr/>
          </p:nvSpPr>
          <p:spPr bwMode="auto">
            <a:xfrm>
              <a:off x="4340225" y="234632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0" name="Text Box 1119"/>
            <p:cNvSpPr txBox="1">
              <a:spLocks noChangeArrowheads="1"/>
            </p:cNvSpPr>
            <p:nvPr/>
          </p:nvSpPr>
          <p:spPr bwMode="auto">
            <a:xfrm>
              <a:off x="5718175" y="264001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62" name="Text Box 1121"/>
            <p:cNvSpPr txBox="1">
              <a:spLocks noChangeArrowheads="1"/>
            </p:cNvSpPr>
            <p:nvPr/>
          </p:nvSpPr>
          <p:spPr bwMode="auto">
            <a:xfrm>
              <a:off x="4324350" y="402748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63" name="Text Box 1122"/>
            <p:cNvSpPr txBox="1">
              <a:spLocks noChangeArrowheads="1"/>
            </p:cNvSpPr>
            <p:nvPr/>
          </p:nvSpPr>
          <p:spPr bwMode="auto">
            <a:xfrm>
              <a:off x="3543300" y="428942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64" name="Text Box 1123"/>
            <p:cNvSpPr txBox="1">
              <a:spLocks noChangeArrowheads="1"/>
            </p:cNvSpPr>
            <p:nvPr/>
          </p:nvSpPr>
          <p:spPr bwMode="auto">
            <a:xfrm>
              <a:off x="3581400" y="471170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65" name="Text Box 1124"/>
            <p:cNvSpPr txBox="1">
              <a:spLocks noChangeArrowheads="1"/>
            </p:cNvSpPr>
            <p:nvPr/>
          </p:nvSpPr>
          <p:spPr bwMode="auto">
            <a:xfrm>
              <a:off x="3667125" y="487997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66" name="Text Box 1125"/>
            <p:cNvSpPr txBox="1">
              <a:spLocks noChangeArrowheads="1"/>
            </p:cNvSpPr>
            <p:nvPr/>
          </p:nvSpPr>
          <p:spPr bwMode="auto">
            <a:xfrm>
              <a:off x="3619500" y="523081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67" name="Text Box 1127"/>
            <p:cNvSpPr txBox="1">
              <a:spLocks noChangeArrowheads="1"/>
            </p:cNvSpPr>
            <p:nvPr/>
          </p:nvSpPr>
          <p:spPr bwMode="auto">
            <a:xfrm>
              <a:off x="4057650" y="571817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68" name="Line 1128"/>
            <p:cNvSpPr>
              <a:spLocks noChangeShapeType="1"/>
            </p:cNvSpPr>
            <p:nvPr/>
          </p:nvSpPr>
          <p:spPr bwMode="auto">
            <a:xfrm>
              <a:off x="3635375" y="544830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9" name="Line 1129"/>
            <p:cNvSpPr>
              <a:spLocks noChangeShapeType="1"/>
            </p:cNvSpPr>
            <p:nvPr/>
          </p:nvSpPr>
          <p:spPr bwMode="auto">
            <a:xfrm>
              <a:off x="3625850" y="490537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0" name="Line 1130"/>
            <p:cNvSpPr>
              <a:spLocks noChangeShapeType="1"/>
            </p:cNvSpPr>
            <p:nvPr/>
          </p:nvSpPr>
          <p:spPr bwMode="auto">
            <a:xfrm>
              <a:off x="4340225" y="428307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1" name="Text Box 1131"/>
            <p:cNvSpPr txBox="1">
              <a:spLocks noChangeArrowheads="1"/>
            </p:cNvSpPr>
            <p:nvPr/>
          </p:nvSpPr>
          <p:spPr bwMode="auto">
            <a:xfrm>
              <a:off x="5718175" y="457676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73" name="Text Box 1133"/>
            <p:cNvSpPr txBox="1">
              <a:spLocks noChangeArrowheads="1"/>
            </p:cNvSpPr>
            <p:nvPr/>
          </p:nvSpPr>
          <p:spPr bwMode="auto">
            <a:xfrm>
              <a:off x="4324350" y="596423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74" name="Text Box 1134"/>
            <p:cNvSpPr txBox="1">
              <a:spLocks noChangeArrowheads="1"/>
            </p:cNvSpPr>
            <p:nvPr/>
          </p:nvSpPr>
          <p:spPr bwMode="auto">
            <a:xfrm>
              <a:off x="3543300" y="622617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75" name="Text Box 1135"/>
            <p:cNvSpPr txBox="1">
              <a:spLocks noChangeArrowheads="1"/>
            </p:cNvSpPr>
            <p:nvPr/>
          </p:nvSpPr>
          <p:spPr bwMode="auto">
            <a:xfrm>
              <a:off x="3581400" y="664845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76" name="Text Box 1136"/>
            <p:cNvSpPr txBox="1">
              <a:spLocks noChangeArrowheads="1"/>
            </p:cNvSpPr>
            <p:nvPr/>
          </p:nvSpPr>
          <p:spPr bwMode="auto">
            <a:xfrm>
              <a:off x="3667125" y="681672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77" name="Text Box 1137"/>
            <p:cNvSpPr txBox="1">
              <a:spLocks noChangeArrowheads="1"/>
            </p:cNvSpPr>
            <p:nvPr/>
          </p:nvSpPr>
          <p:spPr bwMode="auto">
            <a:xfrm>
              <a:off x="3619500" y="716756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78" name="Text Box 1139"/>
            <p:cNvSpPr txBox="1">
              <a:spLocks noChangeArrowheads="1"/>
            </p:cNvSpPr>
            <p:nvPr/>
          </p:nvSpPr>
          <p:spPr bwMode="auto">
            <a:xfrm>
              <a:off x="4057650" y="765492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79" name="Line 1140"/>
            <p:cNvSpPr>
              <a:spLocks noChangeShapeType="1"/>
            </p:cNvSpPr>
            <p:nvPr/>
          </p:nvSpPr>
          <p:spPr bwMode="auto">
            <a:xfrm>
              <a:off x="3635375" y="738505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0" name="Line 1141"/>
            <p:cNvSpPr>
              <a:spLocks noChangeShapeType="1"/>
            </p:cNvSpPr>
            <p:nvPr/>
          </p:nvSpPr>
          <p:spPr bwMode="auto">
            <a:xfrm>
              <a:off x="3625850" y="684212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1" name="Line 1142"/>
            <p:cNvSpPr>
              <a:spLocks noChangeShapeType="1"/>
            </p:cNvSpPr>
            <p:nvPr/>
          </p:nvSpPr>
          <p:spPr bwMode="auto">
            <a:xfrm>
              <a:off x="4340225" y="621982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2" name="Text Box 1143"/>
            <p:cNvSpPr txBox="1">
              <a:spLocks noChangeArrowheads="1"/>
            </p:cNvSpPr>
            <p:nvPr/>
          </p:nvSpPr>
          <p:spPr bwMode="auto">
            <a:xfrm>
              <a:off x="5718175" y="651351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  <p:sp>
          <p:nvSpPr>
            <p:cNvPr id="3184" name="Text Box 1145"/>
            <p:cNvSpPr txBox="1">
              <a:spLocks noChangeArrowheads="1"/>
            </p:cNvSpPr>
            <p:nvPr/>
          </p:nvSpPr>
          <p:spPr bwMode="auto">
            <a:xfrm>
              <a:off x="4324350" y="7900988"/>
              <a:ext cx="10493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1400" b="1"/>
                <a:t>選　 手　 証</a:t>
              </a:r>
            </a:p>
          </p:txBody>
        </p:sp>
        <p:sp>
          <p:nvSpPr>
            <p:cNvPr id="3185" name="Text Box 1146"/>
            <p:cNvSpPr txBox="1">
              <a:spLocks noChangeArrowheads="1"/>
            </p:cNvSpPr>
            <p:nvPr/>
          </p:nvSpPr>
          <p:spPr bwMode="auto">
            <a:xfrm>
              <a:off x="3543300" y="8162925"/>
              <a:ext cx="20462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下記の者は本協会　社会人連盟の</a:t>
              </a:r>
            </a:p>
          </p:txBody>
        </p:sp>
        <p:sp>
          <p:nvSpPr>
            <p:cNvPr id="3186" name="Text Box 1147"/>
            <p:cNvSpPr txBox="1">
              <a:spLocks noChangeArrowheads="1"/>
            </p:cNvSpPr>
            <p:nvPr/>
          </p:nvSpPr>
          <p:spPr bwMode="auto">
            <a:xfrm>
              <a:off x="3581400" y="8585200"/>
              <a:ext cx="6159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700" b="1"/>
                <a:t>（チーム名）</a:t>
              </a:r>
            </a:p>
          </p:txBody>
        </p:sp>
        <p:sp>
          <p:nvSpPr>
            <p:cNvPr id="3187" name="Text Box 1148"/>
            <p:cNvSpPr txBox="1">
              <a:spLocks noChangeArrowheads="1"/>
            </p:cNvSpPr>
            <p:nvPr/>
          </p:nvSpPr>
          <p:spPr bwMode="auto">
            <a:xfrm>
              <a:off x="3667125" y="8753475"/>
              <a:ext cx="15478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/>
                <a:t>の一員であることを証す。</a:t>
              </a:r>
            </a:p>
          </p:txBody>
        </p:sp>
        <p:sp>
          <p:nvSpPr>
            <p:cNvPr id="3188" name="Text Box 1149"/>
            <p:cNvSpPr txBox="1">
              <a:spLocks noChangeArrowheads="1"/>
            </p:cNvSpPr>
            <p:nvPr/>
          </p:nvSpPr>
          <p:spPr bwMode="auto">
            <a:xfrm>
              <a:off x="3619500" y="9104313"/>
              <a:ext cx="4587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800" b="1"/>
                <a:t>氏　名</a:t>
              </a:r>
            </a:p>
          </p:txBody>
        </p:sp>
        <p:sp>
          <p:nvSpPr>
            <p:cNvPr id="3189" name="Text Box 1151"/>
            <p:cNvSpPr txBox="1">
              <a:spLocks noChangeArrowheads="1"/>
            </p:cNvSpPr>
            <p:nvPr/>
          </p:nvSpPr>
          <p:spPr bwMode="auto">
            <a:xfrm>
              <a:off x="4057650" y="9591675"/>
              <a:ext cx="20081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b="1"/>
                <a:t>豊田市サッカー協会　社会人連盟</a:t>
              </a:r>
            </a:p>
          </p:txBody>
        </p:sp>
        <p:sp>
          <p:nvSpPr>
            <p:cNvPr id="3190" name="Line 1152"/>
            <p:cNvSpPr>
              <a:spLocks noChangeShapeType="1"/>
            </p:cNvSpPr>
            <p:nvPr/>
          </p:nvSpPr>
          <p:spPr bwMode="auto">
            <a:xfrm>
              <a:off x="3635375" y="9321800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1" name="Line 1153"/>
            <p:cNvSpPr>
              <a:spLocks noChangeShapeType="1"/>
            </p:cNvSpPr>
            <p:nvPr/>
          </p:nvSpPr>
          <p:spPr bwMode="auto">
            <a:xfrm>
              <a:off x="3625850" y="8778875"/>
              <a:ext cx="18573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2" name="Line 1154"/>
            <p:cNvSpPr>
              <a:spLocks noChangeShapeType="1"/>
            </p:cNvSpPr>
            <p:nvPr/>
          </p:nvSpPr>
          <p:spPr bwMode="auto">
            <a:xfrm>
              <a:off x="4340225" y="8156575"/>
              <a:ext cx="1022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3" name="Text Box 1155"/>
            <p:cNvSpPr txBox="1">
              <a:spLocks noChangeArrowheads="1"/>
            </p:cNvSpPr>
            <p:nvPr/>
          </p:nvSpPr>
          <p:spPr bwMode="auto">
            <a:xfrm>
              <a:off x="5718175" y="8450263"/>
              <a:ext cx="6524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900"/>
                <a:t>写真貼付</a:t>
              </a:r>
            </a:p>
            <a:p>
              <a:pPr eaLnBrk="1" hangingPunct="1"/>
              <a:endParaRPr lang="ja-JP" altLang="en-US" sz="900"/>
            </a:p>
            <a:p>
              <a:pPr eaLnBrk="1" hangingPunct="1"/>
              <a:r>
                <a:rPr lang="ja-JP" altLang="en-US" sz="900"/>
                <a:t>タテ ３ｃｍ</a:t>
              </a:r>
            </a:p>
            <a:p>
              <a:pPr eaLnBrk="1" hangingPunct="1"/>
              <a:r>
                <a:rPr lang="ja-JP" altLang="en-US" sz="900"/>
                <a:t>ヨコ ２ｃｍ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280</Words>
  <Application>Microsoft Office PowerPoint</Application>
  <PresentationFormat>A4 210 x 297 mm</PresentationFormat>
  <Paragraphs>100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shimizu yukiharu</dc:creator>
  <cp:lastModifiedBy>toyota</cp:lastModifiedBy>
  <cp:revision>5</cp:revision>
  <cp:lastPrinted>2017-02-18T06:03:35Z</cp:lastPrinted>
  <dcterms:created xsi:type="dcterms:W3CDTF">2002-03-16T14:03:52Z</dcterms:created>
  <dcterms:modified xsi:type="dcterms:W3CDTF">2017-02-18T06:03:37Z</dcterms:modified>
</cp:coreProperties>
</file>